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0" y="0"/>
            <a:ext cx="13335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9144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880" cy="228600"/>
          </a:xfrm>
        </p:spPr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1112"/>
            <a:ext cx="5600700" cy="228600"/>
          </a:xfrm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438274" y="6629400"/>
            <a:ext cx="7705726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6398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6888"/>
          </a:xfrm>
        </p:spPr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680" y="6610350"/>
            <a:ext cx="381000" cy="246888"/>
          </a:xfrm>
        </p:spPr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5637212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F5534001-F260-47CA-8F82-94721CC4F992}" type="datetimeFigureOut">
              <a:rPr lang="cs-CZ" smtClean="0"/>
              <a:t>26.3.2012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680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608BE893-FDD3-4E48-A2A7-5FD6B49FDD2D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MS%20Word%20-%20pracovn&#237;%20list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ctrTitle"/>
          </p:nvPr>
        </p:nvSpPr>
        <p:spPr>
          <a:xfrm>
            <a:off x="179512" y="836613"/>
            <a:ext cx="7772400" cy="151288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cs-CZ" dirty="0" smtClean="0"/>
              <a:t>MS Word</a:t>
            </a:r>
            <a:endParaRPr lang="cs-CZ" dirty="0"/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450" y="2403475"/>
            <a:ext cx="7772400" cy="4318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Mgr. Barbora Pilárová</a:t>
            </a:r>
            <a:endParaRPr lang="cs-CZ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875" y="4575175"/>
            <a:ext cx="7419975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3"/>
          <p:cNvSpPr txBox="1">
            <a:spLocks noChangeArrowheads="1"/>
          </p:cNvSpPr>
          <p:nvPr/>
        </p:nvSpPr>
        <p:spPr bwMode="auto">
          <a:xfrm>
            <a:off x="611312" y="3260725"/>
            <a:ext cx="31686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sz="1600" b="1" dirty="0">
                <a:latin typeface="Verdana" pitchFamily="34" charset="0"/>
              </a:rPr>
              <a:t>Příjemce:</a:t>
            </a:r>
          </a:p>
          <a:p>
            <a:pPr algn="r"/>
            <a:r>
              <a:rPr lang="cs-CZ" sz="1600" dirty="0">
                <a:latin typeface="Verdana" pitchFamily="34" charset="0"/>
              </a:rPr>
              <a:t>ZŠ Břidličná, okr. Bruntál</a:t>
            </a:r>
          </a:p>
          <a:p>
            <a:pPr algn="r"/>
            <a:r>
              <a:rPr lang="cs-CZ" sz="1600" dirty="0">
                <a:latin typeface="Verdana" pitchFamily="34" charset="0"/>
              </a:rPr>
              <a:t>Komenského 360</a:t>
            </a:r>
          </a:p>
          <a:p>
            <a:pPr algn="r"/>
            <a:r>
              <a:rPr lang="cs-CZ" sz="1600" dirty="0">
                <a:latin typeface="Verdana" pitchFamily="34" charset="0"/>
              </a:rPr>
              <a:t>793 51  BŘIDLIČNÁ</a:t>
            </a:r>
          </a:p>
        </p:txBody>
      </p:sp>
      <p:sp>
        <p:nvSpPr>
          <p:cNvPr id="8" name="TextovéPole 9"/>
          <p:cNvSpPr txBox="1">
            <a:spLocks noChangeArrowheads="1"/>
          </p:cNvSpPr>
          <p:nvPr/>
        </p:nvSpPr>
        <p:spPr bwMode="auto">
          <a:xfrm>
            <a:off x="4067300" y="3262313"/>
            <a:ext cx="31686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600" b="1" dirty="0">
                <a:latin typeface="Verdana" pitchFamily="34" charset="0"/>
              </a:rPr>
              <a:t>Doporučeno </a:t>
            </a:r>
            <a:r>
              <a:rPr lang="cs-CZ" sz="1600" b="1" dirty="0" smtClean="0">
                <a:latin typeface="Verdana" pitchFamily="34" charset="0"/>
              </a:rPr>
              <a:t>pro: </a:t>
            </a:r>
            <a:r>
              <a:rPr lang="cs-CZ" sz="1600" dirty="0" smtClean="0">
                <a:latin typeface="Verdana" pitchFamily="34" charset="0"/>
              </a:rPr>
              <a:t>6</a:t>
            </a:r>
            <a:r>
              <a:rPr lang="cs-CZ" sz="1600" dirty="0">
                <a:latin typeface="Verdana" pitchFamily="34" charset="0"/>
              </a:rPr>
              <a:t>. ročník</a:t>
            </a:r>
          </a:p>
          <a:p>
            <a:r>
              <a:rPr lang="cs-CZ" sz="1600" b="1" dirty="0" smtClean="0">
                <a:latin typeface="Verdana" pitchFamily="34" charset="0"/>
              </a:rPr>
              <a:t>Předmět: </a:t>
            </a:r>
            <a:r>
              <a:rPr lang="cs-CZ" sz="1600" dirty="0" smtClean="0">
                <a:latin typeface="Verdana" pitchFamily="34" charset="0"/>
              </a:rPr>
              <a:t>Informatika</a:t>
            </a:r>
            <a:endParaRPr lang="cs-CZ" sz="1600" dirty="0">
              <a:latin typeface="Verdana" pitchFamily="34" charset="0"/>
            </a:endParaRPr>
          </a:p>
        </p:txBody>
      </p:sp>
      <p:sp>
        <p:nvSpPr>
          <p:cNvPr id="9" name="TextovéPole 4"/>
          <p:cNvSpPr txBox="1">
            <a:spLocks noChangeArrowheads="1"/>
          </p:cNvSpPr>
          <p:nvPr/>
        </p:nvSpPr>
        <p:spPr bwMode="auto">
          <a:xfrm>
            <a:off x="2456241" y="621138"/>
            <a:ext cx="307924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cs-CZ" sz="1400" dirty="0" smtClean="0">
                <a:latin typeface="Verdana" pitchFamily="34" charset="0"/>
              </a:rPr>
              <a:t>VY_32_INOVACE_11_MS WORD</a:t>
            </a:r>
            <a:endParaRPr lang="cs-CZ" sz="1400" dirty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42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Word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	MS Word je textový editor z kancelářského balíčku MS Office.</a:t>
            </a:r>
          </a:p>
          <a:p>
            <a:pPr marL="0" indent="0">
              <a:buNone/>
            </a:pPr>
            <a:r>
              <a:rPr lang="cs-CZ" dirty="0" smtClean="0"/>
              <a:t>	Je to program, který slouží k úpravě textu a jednoduchých tabulek, lze zde i pracovat s obrázky, grafy, vkládat jednoduché automatické tvary, pracovat se styly…</a:t>
            </a:r>
          </a:p>
          <a:p>
            <a:pPr marL="0" indent="0">
              <a:buNone/>
            </a:pPr>
            <a:r>
              <a:rPr lang="cs-CZ" dirty="0" smtClean="0"/>
              <a:t>	V dnešní době je aktuální verze 2010, ale na různých počítačích se můžeme setkat i s verzemi nižšími, např. 2007, 2003… </a:t>
            </a:r>
          </a:p>
          <a:p>
            <a:pPr marL="0" indent="0">
              <a:buNone/>
            </a:pP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797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3987" y="329450"/>
            <a:ext cx="8229600" cy="914400"/>
          </a:xfrm>
        </p:spPr>
        <p:txBody>
          <a:bodyPr/>
          <a:lstStyle/>
          <a:p>
            <a:r>
              <a:rPr lang="cs-CZ" dirty="0" smtClean="0"/>
              <a:t>Pracovní plocha nového dokumentu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85" y="1437559"/>
            <a:ext cx="8444475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se šipkou 4"/>
          <p:cNvCxnSpPr/>
          <p:nvPr/>
        </p:nvCxnSpPr>
        <p:spPr>
          <a:xfrm flipV="1">
            <a:off x="5004048" y="1328301"/>
            <a:ext cx="468052" cy="263250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/>
          <p:cNvSpPr txBox="1"/>
          <p:nvPr/>
        </p:nvSpPr>
        <p:spPr>
          <a:xfrm>
            <a:off x="5472099" y="1186415"/>
            <a:ext cx="2625655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Záhlaví, název dokumentu</a:t>
            </a:r>
            <a:endParaRPr lang="cs-CZ" dirty="0"/>
          </a:p>
        </p:txBody>
      </p:sp>
      <p:cxnSp>
        <p:nvCxnSpPr>
          <p:cNvPr id="9" name="Přímá spojnice se šipkou 8"/>
          <p:cNvCxnSpPr/>
          <p:nvPr/>
        </p:nvCxnSpPr>
        <p:spPr>
          <a:xfrm flipV="1">
            <a:off x="518050" y="1437559"/>
            <a:ext cx="468000" cy="144016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evá složená závorka 11"/>
          <p:cNvSpPr/>
          <p:nvPr/>
        </p:nvSpPr>
        <p:spPr>
          <a:xfrm rot="16200000">
            <a:off x="4147168" y="-1532336"/>
            <a:ext cx="550881" cy="8075647"/>
          </a:xfrm>
          <a:prstGeom prst="leftBrace">
            <a:avLst>
              <a:gd name="adj1" fmla="val 8333"/>
              <a:gd name="adj2" fmla="val 50307"/>
            </a:avLst>
          </a:prstGeom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2597147" y="2788108"/>
            <a:ext cx="3720699" cy="36933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Pás karet – příkazy potřebné pro práci</a:t>
            </a:r>
            <a:endParaRPr lang="cs-CZ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2732216" y="4283804"/>
            <a:ext cx="3450560" cy="36933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Okno pro úpravy – pracovní plocha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1156462" y="5229200"/>
            <a:ext cx="1484317" cy="36933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Stavový řádek</a:t>
            </a:r>
            <a:endParaRPr lang="cs-CZ" dirty="0"/>
          </a:p>
        </p:txBody>
      </p:sp>
      <p:cxnSp>
        <p:nvCxnSpPr>
          <p:cNvPr id="17" name="Přímá spojnice se šipkou 16"/>
          <p:cNvCxnSpPr/>
          <p:nvPr/>
        </p:nvCxnSpPr>
        <p:spPr>
          <a:xfrm flipV="1">
            <a:off x="974419" y="5598532"/>
            <a:ext cx="468052" cy="263250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H="1" flipV="1">
            <a:off x="7092280" y="5517232"/>
            <a:ext cx="537422" cy="344550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ovéPole 19"/>
          <p:cNvSpPr txBox="1"/>
          <p:nvPr/>
        </p:nvSpPr>
        <p:spPr>
          <a:xfrm>
            <a:off x="5260760" y="5360825"/>
            <a:ext cx="1844031" cy="36933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Tlačítka zobrazení</a:t>
            </a:r>
            <a:endParaRPr lang="cs-CZ" dirty="0"/>
          </a:p>
        </p:txBody>
      </p:sp>
      <p:cxnSp>
        <p:nvCxnSpPr>
          <p:cNvPr id="21" name="Přímá spojnice se šipkou 20"/>
          <p:cNvCxnSpPr/>
          <p:nvPr/>
        </p:nvCxnSpPr>
        <p:spPr>
          <a:xfrm flipH="1" flipV="1">
            <a:off x="7812360" y="5229200"/>
            <a:ext cx="648072" cy="632582"/>
          </a:xfrm>
          <a:prstGeom prst="straightConnector1">
            <a:avLst/>
          </a:prstGeom>
          <a:ln w="254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/>
          <p:cNvSpPr txBox="1"/>
          <p:nvPr/>
        </p:nvSpPr>
        <p:spPr>
          <a:xfrm>
            <a:off x="7360991" y="4875593"/>
            <a:ext cx="636713" cy="36933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Lupa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74419" y="1239456"/>
            <a:ext cx="3072123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cs-CZ" dirty="0" smtClean="0"/>
              <a:t>Panel nástrojů – rychlý přístup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19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914400"/>
          </a:xfrm>
        </p:spPr>
        <p:txBody>
          <a:bodyPr/>
          <a:lstStyle/>
          <a:p>
            <a:pPr algn="just"/>
            <a:r>
              <a:rPr lang="cs-CZ" dirty="0" smtClean="0"/>
              <a:t>Základní práce s MS Word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Stáhni si </a:t>
            </a:r>
            <a:r>
              <a:rPr lang="cs-CZ" dirty="0" smtClean="0">
                <a:hlinkClick r:id="rId2" action="ppaction://hlinkfile"/>
              </a:rPr>
              <a:t>pracovní list</a:t>
            </a:r>
            <a:r>
              <a:rPr lang="cs-CZ" dirty="0" smtClean="0"/>
              <a:t> a pokus se dle zadání zpracovat Tvůj první text v MS Word. </a:t>
            </a:r>
            <a:endParaRPr lang="cs-CZ" dirty="0"/>
          </a:p>
        </p:txBody>
      </p:sp>
      <p:pic>
        <p:nvPicPr>
          <p:cNvPr id="2051" name="Picture 3" descr="C:\Users\pilaba\AppData\Local\Microsoft\Windows\Temporary Internet Files\Content.IE5\GIT4B5ET\MP90038540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221088"/>
            <a:ext cx="2897966" cy="206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ilaba\AppData\Local\Microsoft\Windows\Temporary Internet Files\Content.IE5\J4QZ125Y\MP900422412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90884"/>
            <a:ext cx="2876068" cy="191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pilaba\AppData\Local\Microsoft\Windows\Temporary Internet Files\Content.IE5\B15RVAS9\MP900289581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1800200" cy="22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12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5650" y="1052513"/>
            <a:ext cx="770413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cs-CZ" u="sng" dirty="0">
                <a:solidFill>
                  <a:srgbClr val="404040"/>
                </a:solidFill>
              </a:rPr>
              <a:t>Použité zdroje:</a:t>
            </a: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cs-CZ" sz="1200" dirty="0" smtClean="0">
                <a:solidFill>
                  <a:srgbClr val="404040"/>
                </a:solidFill>
                <a:latin typeface="Trebuchet MS" pitchFamily="34" charset="0"/>
              </a:rPr>
              <a:t>|cit. 2011-11-28|</a:t>
            </a: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cs-CZ" sz="1200" dirty="0" smtClean="0">
                <a:solidFill>
                  <a:srgbClr val="404040"/>
                </a:solidFill>
                <a:latin typeface="Trebuchet MS" pitchFamily="34" charset="0"/>
              </a:rPr>
              <a:t>Obrázky byly staženy z webu </a:t>
            </a:r>
            <a:r>
              <a:rPr lang="cs-CZ" sz="1200" dirty="0" smtClean="0">
                <a:solidFill>
                  <a:srgbClr val="FF0000"/>
                </a:solidFill>
                <a:latin typeface="Trebuchet MS" pitchFamily="34" charset="0"/>
                <a:hlinkClick r:id="rId2"/>
              </a:rPr>
              <a:t>www.office.microsoft.com</a:t>
            </a:r>
            <a:r>
              <a:rPr lang="cs-CZ" sz="1200" dirty="0">
                <a:solidFill>
                  <a:srgbClr val="FF0000"/>
                </a:solidFill>
                <a:latin typeface="Trebuchet MS" pitchFamily="34" charset="0"/>
              </a:rPr>
              <a:t>.</a:t>
            </a:r>
            <a:endParaRPr lang="cs-CZ" sz="1200" dirty="0" smtClean="0">
              <a:solidFill>
                <a:srgbClr val="FF0000"/>
              </a:solidFill>
              <a:latin typeface="Trebuchet MS" pitchFamily="34" charset="0"/>
            </a:endParaRPr>
          </a:p>
          <a:p>
            <a:pPr>
              <a:spcBef>
                <a:spcPct val="5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endParaRPr lang="cs-CZ" sz="1200" dirty="0">
              <a:solidFill>
                <a:srgbClr val="404040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8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TC101859866[[fn=Makro]]</Template>
  <TotalTime>4415</TotalTime>
  <Words>100</Words>
  <Application>Microsoft Office PowerPoint</Application>
  <PresentationFormat>Předvádění na obrazovce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Macro</vt:lpstr>
      <vt:lpstr>MS Word</vt:lpstr>
      <vt:lpstr>MS Word</vt:lpstr>
      <vt:lpstr>Pracovní plocha nového dokumentu</vt:lpstr>
      <vt:lpstr>Základní práce s MS Word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 Word</dc:title>
  <dc:creator>Barbora Pilárová</dc:creator>
  <cp:lastModifiedBy>Martin Králík</cp:lastModifiedBy>
  <cp:revision>11</cp:revision>
  <dcterms:created xsi:type="dcterms:W3CDTF">2011-11-25T08:02:50Z</dcterms:created>
  <dcterms:modified xsi:type="dcterms:W3CDTF">2012-03-26T15:39:53Z</dcterms:modified>
</cp:coreProperties>
</file>